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420" y="-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inyi Shen" userId="c45f212b-5789-4129-bf03-1592b57bd5dd" providerId="ADAL" clId="{9B486E95-3E1C-4D0C-A30C-9914BA32B4F4}"/>
  </pc:docChgLst>
  <pc:docChgLst>
    <pc:chgData name="Xinyi Shen" userId="c45f212b-5789-4129-bf03-1592b57bd5dd" providerId="ADAL" clId="{478AD223-6FF4-447F-95CC-B98453254E11}"/>
  </pc:docChgLst>
  <pc:docChgLst>
    <pc:chgData name="Xinyi Shen" userId="c45f212b-5789-4129-bf03-1592b57bd5dd" providerId="ADAL" clId="{17159AEC-FE9D-478B-AA36-4BCF171AC933}"/>
    <pc:docChg chg="custSel modSld">
      <pc:chgData name="Xinyi Shen" userId="c45f212b-5789-4129-bf03-1592b57bd5dd" providerId="ADAL" clId="{17159AEC-FE9D-478B-AA36-4BCF171AC933}" dt="2023-03-10T00:40:00.281" v="18" actId="164"/>
      <pc:docMkLst>
        <pc:docMk/>
      </pc:docMkLst>
      <pc:sldChg chg="addSp delSp modSp">
        <pc:chgData name="Xinyi Shen" userId="c45f212b-5789-4129-bf03-1592b57bd5dd" providerId="ADAL" clId="{17159AEC-FE9D-478B-AA36-4BCF171AC933}" dt="2023-03-10T00:40:00.281" v="18" actId="164"/>
        <pc:sldMkLst>
          <pc:docMk/>
          <pc:sldMk cId="3720838451" sldId="256"/>
        </pc:sldMkLst>
        <pc:spChg chg="mod topLvl">
          <ac:chgData name="Xinyi Shen" userId="c45f212b-5789-4129-bf03-1592b57bd5dd" providerId="ADAL" clId="{17159AEC-FE9D-478B-AA36-4BCF171AC933}" dt="2023-03-10T00:40:00.281" v="18" actId="164"/>
          <ac:spMkLst>
            <pc:docMk/>
            <pc:sldMk cId="3720838451" sldId="256"/>
            <ac:spMk id="2" creationId="{B1F16B41-28FA-6E00-E6B8-1B736A661F86}"/>
          </ac:spMkLst>
        </pc:spChg>
        <pc:spChg chg="mod topLvl">
          <ac:chgData name="Xinyi Shen" userId="c45f212b-5789-4129-bf03-1592b57bd5dd" providerId="ADAL" clId="{17159AEC-FE9D-478B-AA36-4BCF171AC933}" dt="2023-03-10T00:40:00.281" v="18" actId="164"/>
          <ac:spMkLst>
            <pc:docMk/>
            <pc:sldMk cId="3720838451" sldId="256"/>
            <ac:spMk id="5" creationId="{CF45C04F-7955-EC32-26EC-AB7A327E8B9A}"/>
          </ac:spMkLst>
        </pc:spChg>
        <pc:grpChg chg="del mod topLvl">
          <ac:chgData name="Xinyi Shen" userId="c45f212b-5789-4129-bf03-1592b57bd5dd" providerId="ADAL" clId="{17159AEC-FE9D-478B-AA36-4BCF171AC933}" dt="2023-03-10T00:36:48.721" v="1" actId="165"/>
          <ac:grpSpMkLst>
            <pc:docMk/>
            <pc:sldMk cId="3720838451" sldId="256"/>
            <ac:grpSpMk id="3" creationId="{52101F4F-810C-93FF-A233-59C0A12DBCE5}"/>
          </ac:grpSpMkLst>
        </pc:grpChg>
        <pc:grpChg chg="del">
          <ac:chgData name="Xinyi Shen" userId="c45f212b-5789-4129-bf03-1592b57bd5dd" providerId="ADAL" clId="{17159AEC-FE9D-478B-AA36-4BCF171AC933}" dt="2023-03-10T00:36:43.750" v="0" actId="165"/>
          <ac:grpSpMkLst>
            <pc:docMk/>
            <pc:sldMk cId="3720838451" sldId="256"/>
            <ac:grpSpMk id="4" creationId="{1CA05C3E-7E98-2F87-E51B-303E0C825353}"/>
          </ac:grpSpMkLst>
        </pc:grpChg>
        <pc:grpChg chg="add mod">
          <ac:chgData name="Xinyi Shen" userId="c45f212b-5789-4129-bf03-1592b57bd5dd" providerId="ADAL" clId="{17159AEC-FE9D-478B-AA36-4BCF171AC933}" dt="2023-03-10T00:40:00.281" v="18" actId="164"/>
          <ac:grpSpMkLst>
            <pc:docMk/>
            <pc:sldMk cId="3720838451" sldId="256"/>
            <ac:grpSpMk id="10" creationId="{D8FE68C7-16C6-4A91-8A9E-8F3E121ACA11}"/>
          </ac:grpSpMkLst>
        </pc:grpChg>
        <pc:picChg chg="add mod ord">
          <ac:chgData name="Xinyi Shen" userId="c45f212b-5789-4129-bf03-1592b57bd5dd" providerId="ADAL" clId="{17159AEC-FE9D-478B-AA36-4BCF171AC933}" dt="2023-03-10T00:40:00.281" v="18" actId="164"/>
          <ac:picMkLst>
            <pc:docMk/>
            <pc:sldMk cId="3720838451" sldId="256"/>
            <ac:picMk id="6" creationId="{83E0BE13-8FF4-4088-9197-5103065C2841}"/>
          </ac:picMkLst>
        </pc:picChg>
        <pc:picChg chg="del mod topLvl">
          <ac:chgData name="Xinyi Shen" userId="c45f212b-5789-4129-bf03-1592b57bd5dd" providerId="ADAL" clId="{17159AEC-FE9D-478B-AA36-4BCF171AC933}" dt="2023-03-10T00:36:51.279" v="2" actId="478"/>
          <ac:picMkLst>
            <pc:docMk/>
            <pc:sldMk cId="3720838451" sldId="256"/>
            <ac:picMk id="7" creationId="{BC73445C-8BEA-4B1F-B538-15B32CA5098D}"/>
          </ac:picMkLst>
        </pc:picChg>
        <pc:picChg chg="add mod ord">
          <ac:chgData name="Xinyi Shen" userId="c45f212b-5789-4129-bf03-1592b57bd5dd" providerId="ADAL" clId="{17159AEC-FE9D-478B-AA36-4BCF171AC933}" dt="2023-03-10T00:40:00.281" v="18" actId="164"/>
          <ac:picMkLst>
            <pc:docMk/>
            <pc:sldMk cId="3720838451" sldId="256"/>
            <ac:picMk id="8" creationId="{E4D3A5FA-C224-4DC5-80CA-B9E807582827}"/>
          </ac:picMkLst>
        </pc:picChg>
        <pc:picChg chg="del mod topLvl">
          <ac:chgData name="Xinyi Shen" userId="c45f212b-5789-4129-bf03-1592b57bd5dd" providerId="ADAL" clId="{17159AEC-FE9D-478B-AA36-4BCF171AC933}" dt="2023-03-10T00:36:52.655" v="3" actId="478"/>
          <ac:picMkLst>
            <pc:docMk/>
            <pc:sldMk cId="3720838451" sldId="256"/>
            <ac:picMk id="9" creationId="{53F9B1DD-D3E1-4B3A-8A0C-A64A198F912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254D9-0C3C-44F2-A33B-A28912C05D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01F780-85B9-4419-965A-947E8A780E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AB33B5-0BC3-4090-AB03-13F7A933A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9AC9-DF08-46AF-B397-5645E2EECC4E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489EB0-766D-479B-A403-35623E9DC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982C91-10E8-48E1-BE55-BA532D27C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9971-B6CC-4874-AC39-4665CE04F5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545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231A5-38D4-4426-A2AE-B95DB2639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428330-9D02-4884-BDF0-8A588FB8A3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BBE27C-736E-47A2-A05D-FF0A49704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9AC9-DF08-46AF-B397-5645E2EECC4E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57F69-1C27-476E-8B56-0726ED14C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02CADD-2280-4A04-A6F2-1FB3C6B8F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9971-B6CC-4874-AC39-4665CE04F5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725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C5D4CB1-B2A3-486B-B5D0-41EE0527F9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9CD2F1-1728-4F52-8287-97CE146910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46CBFD-2CAA-47FD-A050-DCAC475FF9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9AC9-DF08-46AF-B397-5645E2EECC4E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77828E-81D4-49AD-A9E8-B6575694D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590625-0DAC-44EE-A704-A40E6396C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9971-B6CC-4874-AC39-4665CE04F5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759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B9A43-D37B-41F2-BDCD-79D4E1C83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06CAE5-64EF-4792-8CEF-EED18F2CE3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752898-75A6-4376-8F52-219D5640F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9AC9-DF08-46AF-B397-5645E2EECC4E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2B4566-B611-4448-A7E2-B3817DDB0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41B8A9-D4D6-4725-AC7F-9CE0A41E5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9971-B6CC-4874-AC39-4665CE04F5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124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355E9-E1C3-4D31-8377-F50214FC2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0F3B02-6121-4BBA-8D79-FB149DF16F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366AB0-16EB-4D84-B83F-54BF2853A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9AC9-DF08-46AF-B397-5645E2EECC4E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0BC858-C5EB-4604-A699-6117ABB53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6F8757-13E7-4535-BE1F-D3BE4EDB3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9971-B6CC-4874-AC39-4665CE04F5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407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BFEEE6-BDC5-41B0-9ED3-A3F9CC10F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FB74BA-EFAF-4D04-AF71-865451CF92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302CA7-52D4-4776-944D-D680DE0B36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5880B7-5B52-40AC-BF2F-802574DE7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9AC9-DF08-46AF-B397-5645E2EECC4E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11B207-994B-45FE-A9A1-FEC9D08F3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D56B96-BB27-4FCB-ABAA-C6E4DF1BA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9971-B6CC-4874-AC39-4665CE04F5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1415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94BBD-412B-4056-A58A-616E27F4B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439A18-DB72-4292-BD4D-16808BC76E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D115A9-58A4-4FF4-9C02-DD96EEC877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BA97BB-7A8F-498D-AFA9-0185D4E823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32F85D-60FF-4BD8-A29D-6E3F96AE68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CCF1F4-9940-449A-811B-F21757768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9AC9-DF08-46AF-B397-5645E2EECC4E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4BB05B-DC91-4A67-A2B7-E9031C62C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DC3BB6-429E-4F66-A318-2D2E8B730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9971-B6CC-4874-AC39-4665CE04F5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145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EB550-2FE4-4C4E-B127-9CF485278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33E705-3E66-4625-B146-477F1401C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9AC9-DF08-46AF-B397-5645E2EECC4E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893D4F-843F-49AE-95F5-524168BD6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45817D-68BF-4D8B-9835-8170CF172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9971-B6CC-4874-AC39-4665CE04F5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8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C7B471-C456-4794-BA25-73C8E35B8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9AC9-DF08-46AF-B397-5645E2EECC4E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D0BBA3-FEEC-4624-BDC4-83C80BFA4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FDD672-300E-4A2B-9F94-B1408488A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9971-B6CC-4874-AC39-4665CE04F5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370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3A64B-BDA9-4817-8853-4E6F06911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6F6CE3-C654-45BC-9C47-FF56735F10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2D04A0-4708-43FC-93D9-6B47B69F74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B32A73-ED5F-419F-8CCA-E6514A028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9AC9-DF08-46AF-B397-5645E2EECC4E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AABED4-3507-49DB-B981-8BF417D35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B9BB03-F13D-4AF4-83C9-194CADD87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9971-B6CC-4874-AC39-4665CE04F5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0507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9CBDF-3F34-4B50-A37F-EF4F8A2F5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0060D8-9EC9-4857-B1B8-983F26E141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7BE54E-E9CF-4788-8A6D-3B6FBC5188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E38C07-A74A-4C24-A838-C72BACCB6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9AC9-DF08-46AF-B397-5645E2EECC4E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23B7D4-0683-433C-8C30-6D737A302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12A272-1249-415A-B37E-A5643E704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F9971-B6CC-4874-AC39-4665CE04F5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211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7206C0-B3DA-40E0-AB02-DF2ACDF95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08186-C8C9-4B08-86AE-A4BFB2664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AB8C95-AC5A-479C-A34B-215C990D12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C9AC9-DF08-46AF-B397-5645E2EECC4E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14B63B-BF67-4713-8F28-92FF81D6A9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DB3B35-6EEF-4F47-BAFE-D432134F90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F9971-B6CC-4874-AC39-4665CE04F5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256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D8FE68C7-16C6-4A91-8A9E-8F3E121ACA11}"/>
              </a:ext>
            </a:extLst>
          </p:cNvPr>
          <p:cNvGrpSpPr/>
          <p:nvPr/>
        </p:nvGrpSpPr>
        <p:grpSpPr>
          <a:xfrm>
            <a:off x="571500" y="1021635"/>
            <a:ext cx="5822828" cy="3217664"/>
            <a:chOff x="571500" y="1021635"/>
            <a:chExt cx="5822828" cy="321766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4D3A5FA-C224-4DC5-80CA-B9E8075828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70328" y="1025795"/>
              <a:ext cx="3024000" cy="3213504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3E0BE13-8FF4-4088-9197-5103065C28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1500" y="1021635"/>
              <a:ext cx="3024000" cy="3198614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B1F16B41-28FA-6E00-E6B8-1B736A661F86}"/>
                </a:ext>
              </a:extLst>
            </p:cNvPr>
            <p:cNvSpPr txBox="1"/>
            <p:nvPr/>
          </p:nvSpPr>
          <p:spPr>
            <a:xfrm>
              <a:off x="649626" y="1124665"/>
              <a:ext cx="3722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(a)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F45C04F-7955-EC32-26EC-AB7A327E8B9A}"/>
                </a:ext>
              </a:extLst>
            </p:cNvPr>
            <p:cNvSpPr txBox="1"/>
            <p:nvPr/>
          </p:nvSpPr>
          <p:spPr>
            <a:xfrm>
              <a:off x="3409391" y="1124664"/>
              <a:ext cx="3722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(b)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20838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Xinyi Shen</dc:creator>
  <cp:lastModifiedBy>Xinyi Shen</cp:lastModifiedBy>
  <cp:revision>1</cp:revision>
  <dcterms:created xsi:type="dcterms:W3CDTF">2022-06-11T15:22:09Z</dcterms:created>
  <dcterms:modified xsi:type="dcterms:W3CDTF">2023-03-10T00:40:24Z</dcterms:modified>
</cp:coreProperties>
</file>