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100" d="100"/>
          <a:sy n="100" d="100"/>
        </p:scale>
        <p:origin x="420" y="-2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Xinyi Shen" userId="c45f212b-5789-4129-bf03-1592b57bd5dd" providerId="ADAL" clId="{9B486E95-3E1C-4D0C-A30C-9914BA32B4F4}"/>
  </pc:docChgLst>
  <pc:docChgLst>
    <pc:chgData name="Xinyi Shen" userId="c45f212b-5789-4129-bf03-1592b57bd5dd" providerId="ADAL" clId="{478AD223-6FF4-447F-95CC-B98453254E11}"/>
  </pc:docChgLst>
  <pc:docChgLst>
    <pc:chgData name="Xinyi Shen" userId="c45f212b-5789-4129-bf03-1592b57bd5dd" providerId="ADAL" clId="{17159AEC-FE9D-478B-AA36-4BCF171AC933}"/>
    <pc:docChg chg="custSel modSld">
      <pc:chgData name="Xinyi Shen" userId="c45f212b-5789-4129-bf03-1592b57bd5dd" providerId="ADAL" clId="{17159AEC-FE9D-478B-AA36-4BCF171AC933}" dt="2023-03-10T00:40:00.281" v="18" actId="164"/>
      <pc:docMkLst>
        <pc:docMk/>
      </pc:docMkLst>
      <pc:sldChg chg="addSp delSp modSp">
        <pc:chgData name="Xinyi Shen" userId="c45f212b-5789-4129-bf03-1592b57bd5dd" providerId="ADAL" clId="{17159AEC-FE9D-478B-AA36-4BCF171AC933}" dt="2023-03-10T00:40:00.281" v="18" actId="164"/>
        <pc:sldMkLst>
          <pc:docMk/>
          <pc:sldMk cId="3720838451" sldId="256"/>
        </pc:sldMkLst>
        <pc:spChg chg="mod topLvl">
          <ac:chgData name="Xinyi Shen" userId="c45f212b-5789-4129-bf03-1592b57bd5dd" providerId="ADAL" clId="{17159AEC-FE9D-478B-AA36-4BCF171AC933}" dt="2023-03-10T00:40:00.281" v="18" actId="164"/>
          <ac:spMkLst>
            <pc:docMk/>
            <pc:sldMk cId="3720838451" sldId="256"/>
            <ac:spMk id="2" creationId="{B1F16B41-28FA-6E00-E6B8-1B736A661F86}"/>
          </ac:spMkLst>
        </pc:spChg>
        <pc:spChg chg="mod topLvl">
          <ac:chgData name="Xinyi Shen" userId="c45f212b-5789-4129-bf03-1592b57bd5dd" providerId="ADAL" clId="{17159AEC-FE9D-478B-AA36-4BCF171AC933}" dt="2023-03-10T00:40:00.281" v="18" actId="164"/>
          <ac:spMkLst>
            <pc:docMk/>
            <pc:sldMk cId="3720838451" sldId="256"/>
            <ac:spMk id="5" creationId="{CF45C04F-7955-EC32-26EC-AB7A327E8B9A}"/>
          </ac:spMkLst>
        </pc:spChg>
        <pc:grpChg chg="del mod topLvl">
          <ac:chgData name="Xinyi Shen" userId="c45f212b-5789-4129-bf03-1592b57bd5dd" providerId="ADAL" clId="{17159AEC-FE9D-478B-AA36-4BCF171AC933}" dt="2023-03-10T00:36:48.721" v="1" actId="165"/>
          <ac:grpSpMkLst>
            <pc:docMk/>
            <pc:sldMk cId="3720838451" sldId="256"/>
            <ac:grpSpMk id="3" creationId="{52101F4F-810C-93FF-A233-59C0A12DBCE5}"/>
          </ac:grpSpMkLst>
        </pc:grpChg>
        <pc:grpChg chg="del">
          <ac:chgData name="Xinyi Shen" userId="c45f212b-5789-4129-bf03-1592b57bd5dd" providerId="ADAL" clId="{17159AEC-FE9D-478B-AA36-4BCF171AC933}" dt="2023-03-10T00:36:43.750" v="0" actId="165"/>
          <ac:grpSpMkLst>
            <pc:docMk/>
            <pc:sldMk cId="3720838451" sldId="256"/>
            <ac:grpSpMk id="4" creationId="{1CA05C3E-7E98-2F87-E51B-303E0C825353}"/>
          </ac:grpSpMkLst>
        </pc:grpChg>
        <pc:grpChg chg="add mod">
          <ac:chgData name="Xinyi Shen" userId="c45f212b-5789-4129-bf03-1592b57bd5dd" providerId="ADAL" clId="{17159AEC-FE9D-478B-AA36-4BCF171AC933}" dt="2023-03-10T00:40:00.281" v="18" actId="164"/>
          <ac:grpSpMkLst>
            <pc:docMk/>
            <pc:sldMk cId="3720838451" sldId="256"/>
            <ac:grpSpMk id="10" creationId="{D8FE68C7-16C6-4A91-8A9E-8F3E121ACA11}"/>
          </ac:grpSpMkLst>
        </pc:grpChg>
        <pc:picChg chg="add mod ord">
          <ac:chgData name="Xinyi Shen" userId="c45f212b-5789-4129-bf03-1592b57bd5dd" providerId="ADAL" clId="{17159AEC-FE9D-478B-AA36-4BCF171AC933}" dt="2023-03-10T00:40:00.281" v="18" actId="164"/>
          <ac:picMkLst>
            <pc:docMk/>
            <pc:sldMk cId="3720838451" sldId="256"/>
            <ac:picMk id="6" creationId="{83E0BE13-8FF4-4088-9197-5103065C2841}"/>
          </ac:picMkLst>
        </pc:picChg>
        <pc:picChg chg="del mod topLvl">
          <ac:chgData name="Xinyi Shen" userId="c45f212b-5789-4129-bf03-1592b57bd5dd" providerId="ADAL" clId="{17159AEC-FE9D-478B-AA36-4BCF171AC933}" dt="2023-03-10T00:36:51.279" v="2" actId="478"/>
          <ac:picMkLst>
            <pc:docMk/>
            <pc:sldMk cId="3720838451" sldId="256"/>
            <ac:picMk id="7" creationId="{BC73445C-8BEA-4B1F-B538-15B32CA5098D}"/>
          </ac:picMkLst>
        </pc:picChg>
        <pc:picChg chg="add mod ord">
          <ac:chgData name="Xinyi Shen" userId="c45f212b-5789-4129-bf03-1592b57bd5dd" providerId="ADAL" clId="{17159AEC-FE9D-478B-AA36-4BCF171AC933}" dt="2023-03-10T00:40:00.281" v="18" actId="164"/>
          <ac:picMkLst>
            <pc:docMk/>
            <pc:sldMk cId="3720838451" sldId="256"/>
            <ac:picMk id="8" creationId="{E4D3A5FA-C224-4DC5-80CA-B9E807582827}"/>
          </ac:picMkLst>
        </pc:picChg>
        <pc:picChg chg="del mod topLvl">
          <ac:chgData name="Xinyi Shen" userId="c45f212b-5789-4129-bf03-1592b57bd5dd" providerId="ADAL" clId="{17159AEC-FE9D-478B-AA36-4BCF171AC933}" dt="2023-03-10T00:36:52.655" v="3" actId="478"/>
          <ac:picMkLst>
            <pc:docMk/>
            <pc:sldMk cId="3720838451" sldId="256"/>
            <ac:picMk id="9" creationId="{53F9B1DD-D3E1-4B3A-8A0C-A64A198F912C}"/>
          </ac:picMkLst>
        </pc:pic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D4254D9-0C3C-44F2-A33B-A28912C05D0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101F780-85B9-4419-965A-947E8A780EC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1AB33B5-0BC3-4090-AB03-13F7A933AB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DC9AC9-DF08-46AF-B397-5645E2EECC4E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9489EB0-766D-479B-A403-35623E9DCE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4982C91-10E8-48E1-BE55-BA532D27C7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2F9971-B6CC-4874-AC39-4665CE04F5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235456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4231A5-38D4-4426-A2AE-B95DB26390D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A428330-9D02-4884-BDF0-8A588FB8A32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8BBE27C-736E-47A2-A05D-FF0A497047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DC9AC9-DF08-46AF-B397-5645E2EECC4E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E557F69-1C27-476E-8B56-0726ED14C1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802CADD-2280-4A04-A6F2-1FB3C6B8F1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2F9971-B6CC-4874-AC39-4665CE04F5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657255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C5D4CB1-B2A3-486B-B5D0-41EE0527F9A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19CD2F1-1728-4F52-8287-97CE146910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946CBFD-2CAA-47FD-A050-DCAC475FF9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DC9AC9-DF08-46AF-B397-5645E2EECC4E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777828E-81D4-49AD-A9E8-B6575694D6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3590625-0DAC-44EE-A704-A40E6396CA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2F9971-B6CC-4874-AC39-4665CE04F5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727597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AB9A43-D37B-41F2-BDCD-79D4E1C832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106CAE5-64EF-4792-8CEF-EED18F2CE38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3752898-75A6-4376-8F52-219D5640F7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DC9AC9-DF08-46AF-B397-5645E2EECC4E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D2B4566-B611-4448-A7E2-B3817DDB0A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341B8A9-D4D6-4725-AC7F-9CE0A41E5D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2F9971-B6CC-4874-AC39-4665CE04F5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161241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8355E9-E1C3-4D31-8377-F50214FC2D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F0F3B02-6121-4BBA-8D79-FB149DF16FE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B366AB0-16EB-4D84-B83F-54BF2853A8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DC9AC9-DF08-46AF-B397-5645E2EECC4E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00BC858-C5EB-4604-A699-6117ABB539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66F8757-13E7-4535-BE1F-D3BE4EDB39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2F9971-B6CC-4874-AC39-4665CE04F5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84076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BFEEE6-BDC5-41B0-9ED3-A3F9CC10F3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9FB74BA-EFAF-4D04-AF71-865451CF92B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8302CA7-52D4-4776-944D-D680DE0B36B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85880B7-5B52-40AC-BF2F-802574DE76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DC9AC9-DF08-46AF-B397-5645E2EECC4E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111B207-994B-45FE-A9A1-FEC9D08F34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AD56B96-BB27-4FCB-ABAA-C6E4DF1BA9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2F9971-B6CC-4874-AC39-4665CE04F5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214154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394BBD-412B-4056-A58A-616E27F4BD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2439A18-DB72-4292-BD4D-16808BC76E2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BD115A9-58A4-4FF4-9C02-DD96EEC8771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1BA97BB-7A8F-498D-AFA9-0185D4E823C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832F85D-60FF-4BD8-A29D-6E3F96AE689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7CCF1F4-9940-449A-811B-F217577683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DC9AC9-DF08-46AF-B397-5645E2EECC4E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84BB05B-DC91-4A67-A2B7-E9031C62C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1DC3BB6-429E-4F66-A318-2D2E8B730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2F9971-B6CC-4874-AC39-4665CE04F5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671451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2EB550-2FE4-4C4E-B127-9CF485278C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A33E705-3E66-4625-B146-477F1401C6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DC9AC9-DF08-46AF-B397-5645E2EECC4E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1893D4F-843F-49AE-95F5-524168BD6B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A45817D-68BF-4D8B-9835-8170CF1725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2F9971-B6CC-4874-AC39-4665CE04F5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59853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EC7B471-C456-4794-BA25-73C8E35B83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DC9AC9-DF08-46AF-B397-5645E2EECC4E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ED0BBA3-FEEC-4624-BDC4-83C80BFA4E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FDD672-300E-4A2B-9F94-B1408488A9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2F9971-B6CC-4874-AC39-4665CE04F5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543708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293A64B-BDA9-4817-8853-4E6F069119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06F6CE3-C654-45BC-9C47-FF56735F104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D2D04A0-4708-43FC-93D9-6B47B69F742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2B32A73-ED5F-419F-8CCA-E6514A0283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DC9AC9-DF08-46AF-B397-5645E2EECC4E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DAABED4-3507-49DB-B981-8BF417D35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8B9BB03-F13D-4AF4-83C9-194CADD87D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2F9971-B6CC-4874-AC39-4665CE04F5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505079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459CBDF-3F34-4B50-A37F-EF4F8A2F5A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20060D8-9EC9-4857-B1B8-983F26E1418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67BE54E-E9CF-4788-8A6D-3B6FBC51882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FE38C07-A74A-4C24-A838-C72BACCB6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DC9AC9-DF08-46AF-B397-5645E2EECC4E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123B7D4-0683-433C-8C30-6D737A3022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412A272-1249-415A-B37E-A5643E704B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2F9971-B6CC-4874-AC39-4665CE04F5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122116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47206C0-B3DA-40E0-AB02-DF2ACDF953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08186-C8C9-4B08-86AE-A4BFB26649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1AB8C95-AC5A-479C-A34B-215C990D128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DC9AC9-DF08-46AF-B397-5645E2EECC4E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014B63B-BF67-4713-8F28-92FF81D6A98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1DB3B35-6EEF-4F47-BAFE-D432134F902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2F9971-B6CC-4874-AC39-4665CE04F5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372565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 9">
            <a:extLst>
              <a:ext uri="{FF2B5EF4-FFF2-40B4-BE49-F238E27FC236}">
                <a16:creationId xmlns:a16="http://schemas.microsoft.com/office/drawing/2014/main" id="{D8FE68C7-16C6-4A91-8A9E-8F3E121ACA11}"/>
              </a:ext>
            </a:extLst>
          </p:cNvPr>
          <p:cNvGrpSpPr/>
          <p:nvPr/>
        </p:nvGrpSpPr>
        <p:grpSpPr>
          <a:xfrm>
            <a:off x="571500" y="1021635"/>
            <a:ext cx="5822828" cy="3217664"/>
            <a:chOff x="571500" y="1021635"/>
            <a:chExt cx="5822828" cy="3217664"/>
          </a:xfrm>
        </p:grpSpPr>
        <p:pic>
          <p:nvPicPr>
            <p:cNvPr id="8" name="Picture 7">
              <a:extLst>
                <a:ext uri="{FF2B5EF4-FFF2-40B4-BE49-F238E27FC236}">
                  <a16:creationId xmlns:a16="http://schemas.microsoft.com/office/drawing/2014/main" id="{E4D3A5FA-C224-4DC5-80CA-B9E807582827}"/>
                </a:ext>
              </a:extLst>
            </p:cNvPr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>
              <a:off x="3370328" y="1025795"/>
              <a:ext cx="3024000" cy="3213504"/>
            </a:xfrm>
            <a:prstGeom prst="rect">
              <a:avLst/>
            </a:prstGeom>
          </p:spPr>
        </p:pic>
        <p:pic>
          <p:nvPicPr>
            <p:cNvPr id="6" name="Picture 5">
              <a:extLst>
                <a:ext uri="{FF2B5EF4-FFF2-40B4-BE49-F238E27FC236}">
                  <a16:creationId xmlns:a16="http://schemas.microsoft.com/office/drawing/2014/main" id="{83E0BE13-8FF4-4088-9197-5103065C2841}"/>
                </a:ext>
              </a:extLst>
            </p:cNvPr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571500" y="1021635"/>
              <a:ext cx="3024000" cy="3198614"/>
            </a:xfrm>
            <a:prstGeom prst="rect">
              <a:avLst/>
            </a:prstGeom>
          </p:spPr>
        </p:pic>
        <p:sp>
          <p:nvSpPr>
            <p:cNvPr id="2" name="TextBox 1">
              <a:extLst>
                <a:ext uri="{FF2B5EF4-FFF2-40B4-BE49-F238E27FC236}">
                  <a16:creationId xmlns:a16="http://schemas.microsoft.com/office/drawing/2014/main" id="{B1F16B41-28FA-6E00-E6B8-1B736A661F86}"/>
                </a:ext>
              </a:extLst>
            </p:cNvPr>
            <p:cNvSpPr txBox="1"/>
            <p:nvPr/>
          </p:nvSpPr>
          <p:spPr>
            <a:xfrm>
              <a:off x="649626" y="1124665"/>
              <a:ext cx="372218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>
                  <a:latin typeface="Arial" panose="020B0604020202020204" pitchFamily="34" charset="0"/>
                  <a:cs typeface="Arial" panose="020B0604020202020204" pitchFamily="34" charset="0"/>
                </a:rPr>
                <a:t>(a)</a:t>
              </a:r>
            </a:p>
          </p:txBody>
        </p:sp>
        <p:sp>
          <p:nvSpPr>
            <p:cNvPr id="5" name="TextBox 4">
              <a:extLst>
                <a:ext uri="{FF2B5EF4-FFF2-40B4-BE49-F238E27FC236}">
                  <a16:creationId xmlns:a16="http://schemas.microsoft.com/office/drawing/2014/main" id="{CF45C04F-7955-EC32-26EC-AB7A327E8B9A}"/>
                </a:ext>
              </a:extLst>
            </p:cNvPr>
            <p:cNvSpPr txBox="1"/>
            <p:nvPr/>
          </p:nvSpPr>
          <p:spPr>
            <a:xfrm>
              <a:off x="3409391" y="1124664"/>
              <a:ext cx="372218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1200" dirty="0">
                  <a:latin typeface="Arial" panose="020B0604020202020204" pitchFamily="34" charset="0"/>
                  <a:cs typeface="Arial" panose="020B0604020202020204" pitchFamily="34" charset="0"/>
                </a:rPr>
                <a:t>(b)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7208384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6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Xinyi Shen</dc:creator>
  <cp:lastModifiedBy>Xinyi Shen</cp:lastModifiedBy>
  <cp:revision>1</cp:revision>
  <dcterms:created xsi:type="dcterms:W3CDTF">2022-06-11T15:22:09Z</dcterms:created>
  <dcterms:modified xsi:type="dcterms:W3CDTF">2023-03-10T00:40:24Z</dcterms:modified>
</cp:coreProperties>
</file>

<file path=docProps/thumbnail.jpeg>
</file>